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5" r:id="rId4"/>
    <p:sldId id="263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D6D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38512-12D0-48E7-9951-CAD379688C7F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50CEE-3C62-4242-B353-4F8388C90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ring_nature-wide.jpg"/>
          <p:cNvPicPr>
            <a:picLocks noChangeAspect="1"/>
          </p:cNvPicPr>
          <p:nvPr/>
        </p:nvPicPr>
        <p:blipFill>
          <a:blip r:embed="rId2"/>
          <a:srcRect l="10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Content Placeholder 3" descr="10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11486"/>
            <a:ext cx="1790700" cy="20465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5" name="TextBox 14"/>
          <p:cNvSpPr txBox="1"/>
          <p:nvPr/>
        </p:nvSpPr>
        <p:spPr>
          <a:xfrm>
            <a:off x="457200" y="381000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શ્રી જવાહરલાલ વિદ્યાલય સરપદડ </a:t>
            </a:r>
            <a:endParaRPr lang="en-US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24400" y="16764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gu-IN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વિષય  સંસ્કૃત  , સામાજીક વિજ્ઞાન  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73237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7162800" y="4495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dirty="0" smtClean="0"/>
              <a:t>એન.બી.પટેલ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N.B.PATEL\Untitl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667000" y="2286000"/>
            <a:ext cx="342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વિષય સંસ્કૃત 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3733800"/>
            <a:ext cx="5638800" cy="227754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hi-IN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वेदपीयूषम्</a:t>
            </a:r>
            <a:r>
              <a:rPr lang="hi-IN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en-US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9400" y="685800"/>
            <a:ext cx="3657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gu-IN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ધોરણ  ૧૦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N.B.PATEL\Untitl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610600" cy="609600"/>
          </a:xfrm>
        </p:spPr>
        <p:txBody>
          <a:bodyPr>
            <a:noAutofit/>
          </a:bodyPr>
          <a:lstStyle/>
          <a:p>
            <a:r>
              <a:rPr lang="hi-IN" sz="3600" b="1" dirty="0"/>
              <a:t>ऑ तत्सवितुर्वरेण्यं भर्गो देवस्य धीमहि !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hi-IN" sz="3600" b="1" dirty="0"/>
              <a:t>धियो यो न: प्रचोदयात्  !! 1 !!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48000"/>
          </a:xfrm>
        </p:spPr>
        <p:txBody>
          <a:bodyPr/>
          <a:lstStyle/>
          <a:p>
            <a:r>
              <a:rPr lang="hi-IN" dirty="0" smtClean="0"/>
              <a:t>र्वरेण्यं</a:t>
            </a:r>
            <a:r>
              <a:rPr lang="gu-IN" dirty="0" smtClean="0"/>
              <a:t> = શ્રેષ્ઠ            </a:t>
            </a:r>
            <a:r>
              <a:rPr lang="hi-IN" dirty="0" smtClean="0"/>
              <a:t>भर्ग</a:t>
            </a:r>
            <a:r>
              <a:rPr lang="gu-IN" dirty="0" smtClean="0"/>
              <a:t>: = તેજ </a:t>
            </a:r>
          </a:p>
          <a:p>
            <a:r>
              <a:rPr lang="hi-IN" dirty="0" smtClean="0"/>
              <a:t>धीमहि</a:t>
            </a:r>
            <a:r>
              <a:rPr lang="gu-IN" dirty="0" smtClean="0"/>
              <a:t> =અમે ધ્યાન ધરિએ છીએ </a:t>
            </a:r>
          </a:p>
          <a:p>
            <a:r>
              <a:rPr lang="hi-IN" dirty="0" smtClean="0"/>
              <a:t>धिय</a:t>
            </a:r>
            <a:r>
              <a:rPr lang="gu-IN" dirty="0" smtClean="0"/>
              <a:t>: = બુધ્ધિ     </a:t>
            </a:r>
            <a:r>
              <a:rPr lang="hi-IN" dirty="0" smtClean="0"/>
              <a:t>प्रचोदयात्</a:t>
            </a:r>
            <a:r>
              <a:rPr lang="gu-IN" dirty="0" smtClean="0"/>
              <a:t> = પ્રેરણા આપે </a:t>
            </a:r>
          </a:p>
          <a:p>
            <a:r>
              <a:rPr lang="hi-IN" dirty="0" smtClean="0"/>
              <a:t>सवितु</a:t>
            </a:r>
            <a:r>
              <a:rPr lang="gu-IN" dirty="0" smtClean="0"/>
              <a:t> = સૂર્ય</a:t>
            </a:r>
          </a:p>
          <a:p>
            <a:r>
              <a:rPr lang="hi-IN" dirty="0" smtClean="0"/>
              <a:t>तत्सवितुर्वरेण्यं</a:t>
            </a:r>
            <a:r>
              <a:rPr lang="gu-IN" dirty="0" smtClean="0"/>
              <a:t>=</a:t>
            </a:r>
            <a:r>
              <a:rPr lang="hi-IN" dirty="0"/>
              <a:t> </a:t>
            </a:r>
            <a:r>
              <a:rPr lang="hi-IN" dirty="0" smtClean="0"/>
              <a:t>तत्</a:t>
            </a:r>
            <a:r>
              <a:rPr lang="gu-IN" dirty="0" smtClean="0"/>
              <a:t> + </a:t>
            </a:r>
            <a:r>
              <a:rPr lang="hi-IN" dirty="0" smtClean="0"/>
              <a:t>सवितु</a:t>
            </a:r>
            <a:r>
              <a:rPr lang="gu-IN" dirty="0" smtClean="0"/>
              <a:t> + </a:t>
            </a:r>
            <a:r>
              <a:rPr lang="hi-IN" dirty="0" smtClean="0"/>
              <a:t>र्वरेण्यं</a:t>
            </a:r>
            <a:r>
              <a:rPr lang="gu-IN" dirty="0" smtClean="0"/>
              <a:t> !</a:t>
            </a:r>
            <a:endParaRPr lang="en-US" dirty="0"/>
          </a:p>
          <a:p>
            <a:endParaRPr lang="gu-IN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85800" y="53340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2800" dirty="0" smtClean="0"/>
              <a:t> </a:t>
            </a:r>
            <a:r>
              <a:rPr lang="hi-IN" sz="2800" dirty="0" smtClean="0"/>
              <a:t>ऑ</a:t>
            </a:r>
            <a:r>
              <a:rPr lang="gu-IN" sz="2800" dirty="0" smtClean="0"/>
              <a:t> ભગવાન સૂર્ય નારાયણ ! અમે તે શ્રેષ્ઠ તેજ નુ ધ્યાન ધરિયે છીએ જે અમારી બુધ્ધિને પ્રેરણા આપે છે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i-IN" sz="3600" b="1" dirty="0">
                <a:solidFill>
                  <a:srgbClr val="FF0000"/>
                </a:solidFill>
              </a:rPr>
              <a:t>सं गच्छध्वं सं वदध्वं सं वो मनासि जानताम् !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hi-IN" sz="3600" b="1" dirty="0">
                <a:solidFill>
                  <a:srgbClr val="FF0000"/>
                </a:solidFill>
              </a:rPr>
              <a:t> </a:t>
            </a:r>
            <a:r>
              <a:rPr lang="en-US" sz="3600" b="1" dirty="0">
                <a:solidFill>
                  <a:srgbClr val="FF0000"/>
                </a:solidFill>
              </a:rPr>
              <a:t/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hi-IN" sz="3600" b="1" dirty="0">
                <a:solidFill>
                  <a:srgbClr val="FF0000"/>
                </a:solidFill>
              </a:rPr>
              <a:t>देवा भागं यथा पूर्वे सं जानाना उपासते !! 2 !!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hi-IN" b="1" dirty="0">
                <a:solidFill>
                  <a:srgbClr val="FF0000"/>
                </a:solidFill>
              </a:rPr>
              <a:t> 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/>
          <a:lstStyle/>
          <a:p>
            <a:r>
              <a:rPr lang="hi-IN" dirty="0" smtClean="0">
                <a:solidFill>
                  <a:srgbClr val="FF0000"/>
                </a:solidFill>
              </a:rPr>
              <a:t>पूर्वे</a:t>
            </a:r>
            <a:r>
              <a:rPr lang="gu-IN" dirty="0" smtClean="0">
                <a:solidFill>
                  <a:srgbClr val="FF0000"/>
                </a:solidFill>
              </a:rPr>
              <a:t>=પહેલા,              </a:t>
            </a:r>
            <a:r>
              <a:rPr lang="hi-IN" dirty="0" smtClean="0">
                <a:solidFill>
                  <a:srgbClr val="FF0000"/>
                </a:solidFill>
              </a:rPr>
              <a:t>यथा</a:t>
            </a:r>
            <a:r>
              <a:rPr lang="gu-IN" dirty="0" smtClean="0">
                <a:solidFill>
                  <a:srgbClr val="FF0000"/>
                </a:solidFill>
              </a:rPr>
              <a:t>=જેમ, 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सं जानाना</a:t>
            </a:r>
            <a:r>
              <a:rPr lang="gu-IN" dirty="0" smtClean="0">
                <a:solidFill>
                  <a:srgbClr val="FF0000"/>
                </a:solidFill>
              </a:rPr>
              <a:t>=સારી રીતે જાણતા 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भागं</a:t>
            </a:r>
            <a:r>
              <a:rPr lang="gu-IN" dirty="0" smtClean="0">
                <a:solidFill>
                  <a:srgbClr val="FF0000"/>
                </a:solidFill>
              </a:rPr>
              <a:t>=યજ્ઞના ભાગને      </a:t>
            </a:r>
            <a:r>
              <a:rPr lang="hi-IN" dirty="0" smtClean="0">
                <a:solidFill>
                  <a:srgbClr val="FF0000"/>
                </a:solidFill>
              </a:rPr>
              <a:t>व</a:t>
            </a:r>
            <a:r>
              <a:rPr lang="gu-IN" dirty="0" smtClean="0">
                <a:solidFill>
                  <a:srgbClr val="FF0000"/>
                </a:solidFill>
              </a:rPr>
              <a:t>: = તમે 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उपासते</a:t>
            </a:r>
            <a:r>
              <a:rPr lang="gu-IN" dirty="0" smtClean="0">
                <a:solidFill>
                  <a:srgbClr val="FF0000"/>
                </a:solidFill>
              </a:rPr>
              <a:t>=પ્રેમથી સ્વીકારતા હતા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45720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200" dirty="0" smtClean="0">
                <a:solidFill>
                  <a:srgbClr val="FF0000"/>
                </a:solidFill>
              </a:rPr>
              <a:t>પહેલા જેમ સારી રીતે જાણતા દેવો યજ્ઞના ભાગને પ્રેમથી સ્વીકારતા હતા તેમ તમે બધા સાથે ચાલો સાથે બોલો અને તમારા મન એક સરખા બની રહો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hi-IN" sz="3600" b="1" dirty="0" smtClean="0">
                <a:solidFill>
                  <a:srgbClr val="FF0000"/>
                </a:solidFill>
              </a:rPr>
              <a:t>समानी व आकूति: समाना हदयानि व: !</a:t>
            </a: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hi-IN" sz="3600" b="1" dirty="0" smtClean="0">
                <a:solidFill>
                  <a:srgbClr val="FF0000"/>
                </a:solidFill>
              </a:rPr>
              <a:t>समानमस्तु वो मनो यथा व: सुसहासति !! 3 !!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5000"/>
          </a:xfrm>
        </p:spPr>
        <p:txBody>
          <a:bodyPr/>
          <a:lstStyle/>
          <a:p>
            <a:r>
              <a:rPr lang="hi-IN" dirty="0" smtClean="0">
                <a:solidFill>
                  <a:srgbClr val="FF0000"/>
                </a:solidFill>
              </a:rPr>
              <a:t>व</a:t>
            </a:r>
            <a:r>
              <a:rPr lang="gu-IN" dirty="0" smtClean="0">
                <a:solidFill>
                  <a:srgbClr val="FF0000"/>
                </a:solidFill>
              </a:rPr>
              <a:t>:=તમારા              </a:t>
            </a:r>
            <a:r>
              <a:rPr lang="hi-IN" dirty="0" smtClean="0">
                <a:solidFill>
                  <a:srgbClr val="FF0000"/>
                </a:solidFill>
              </a:rPr>
              <a:t>आकूति:</a:t>
            </a:r>
            <a:r>
              <a:rPr lang="gu-IN" dirty="0" smtClean="0">
                <a:solidFill>
                  <a:srgbClr val="FF0000"/>
                </a:solidFill>
              </a:rPr>
              <a:t>= કર્મ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सुसहासति</a:t>
            </a:r>
            <a:r>
              <a:rPr lang="gu-IN" dirty="0" smtClean="0">
                <a:solidFill>
                  <a:srgbClr val="FF0000"/>
                </a:solidFill>
              </a:rPr>
              <a:t>= સુસંગઠિત થાઓ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समानमस्तु</a:t>
            </a:r>
            <a:r>
              <a:rPr lang="gu-IN" dirty="0" smtClean="0">
                <a:solidFill>
                  <a:srgbClr val="FF0000"/>
                </a:solidFill>
              </a:rPr>
              <a:t>= </a:t>
            </a:r>
            <a:r>
              <a:rPr lang="hi-IN" dirty="0" smtClean="0">
                <a:solidFill>
                  <a:srgbClr val="FF0000"/>
                </a:solidFill>
              </a:rPr>
              <a:t>समानम</a:t>
            </a:r>
            <a:r>
              <a:rPr lang="gu-IN" dirty="0" smtClean="0">
                <a:solidFill>
                  <a:srgbClr val="FF0000"/>
                </a:solidFill>
              </a:rPr>
              <a:t> + </a:t>
            </a:r>
            <a:r>
              <a:rPr lang="hi-IN" dirty="0" smtClean="0">
                <a:solidFill>
                  <a:srgbClr val="FF0000"/>
                </a:solidFill>
              </a:rPr>
              <a:t>अस्तु</a:t>
            </a:r>
            <a:r>
              <a:rPr lang="gu-IN" dirty="0" smtClean="0">
                <a:solidFill>
                  <a:srgbClr val="FF0000"/>
                </a:solidFill>
              </a:rPr>
              <a:t> !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426720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200" dirty="0" smtClean="0">
                <a:solidFill>
                  <a:srgbClr val="FF0000"/>
                </a:solidFill>
              </a:rPr>
              <a:t>તમારા કર્મ એક સરખા થાઓ , તમારા હ્ર્દય એક સરખા થાઓ તમારા મન એક સરખા થાઓ જેથી તમે બધા સુસંગઠિત થાઓ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build="p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hi-IN" sz="3100" b="1" dirty="0" smtClean="0">
                <a:solidFill>
                  <a:srgbClr val="FF0000"/>
                </a:solidFill>
              </a:rPr>
              <a:t>मा भ्राता भ्रातरं दिक्षन्मा स्वसारमुत स्वसा !</a:t>
            </a:r>
            <a:r>
              <a:rPr lang="en-US" sz="3100" b="1" dirty="0" smtClean="0">
                <a:solidFill>
                  <a:srgbClr val="FF0000"/>
                </a:solidFill>
              </a:rPr>
              <a:t> </a:t>
            </a:r>
            <a:r>
              <a:rPr lang="hi-IN" sz="3100" b="1" dirty="0" smtClean="0">
                <a:solidFill>
                  <a:srgbClr val="FF0000"/>
                </a:solidFill>
              </a:rPr>
              <a:t> </a:t>
            </a:r>
            <a:r>
              <a:rPr lang="en-US" sz="3100" b="1" dirty="0" smtClean="0">
                <a:solidFill>
                  <a:srgbClr val="FF0000"/>
                </a:solidFill>
              </a:rPr>
              <a:t/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hi-IN" sz="3100" b="1" dirty="0" smtClean="0">
                <a:solidFill>
                  <a:srgbClr val="FF0000"/>
                </a:solidFill>
              </a:rPr>
              <a:t>सम्यच: सव्रता भूत्वा वाचा वदत भद्रया !! 4 !!</a:t>
            </a:r>
            <a:r>
              <a:rPr lang="en-US" sz="3100" b="1" dirty="0" smtClean="0">
                <a:solidFill>
                  <a:srgbClr val="FF0000"/>
                </a:solidFill>
              </a:rPr>
              <a:t> </a:t>
            </a:r>
            <a:r>
              <a:rPr lang="hi-IN" dirty="0" smtClean="0">
                <a:solidFill>
                  <a:srgbClr val="FF0000"/>
                </a:solidFill>
              </a:rPr>
              <a:t> 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0"/>
          </a:xfrm>
        </p:spPr>
        <p:txBody>
          <a:bodyPr/>
          <a:lstStyle/>
          <a:p>
            <a:r>
              <a:rPr lang="hi-IN" dirty="0" smtClean="0">
                <a:solidFill>
                  <a:srgbClr val="FF0000"/>
                </a:solidFill>
              </a:rPr>
              <a:t>भ्राता</a:t>
            </a:r>
            <a:r>
              <a:rPr lang="gu-IN" dirty="0" smtClean="0">
                <a:solidFill>
                  <a:srgbClr val="FF0000"/>
                </a:solidFill>
              </a:rPr>
              <a:t>=ભાઇ            </a:t>
            </a:r>
            <a:r>
              <a:rPr lang="hi-IN" dirty="0" smtClean="0">
                <a:solidFill>
                  <a:srgbClr val="FF0000"/>
                </a:solidFill>
              </a:rPr>
              <a:t>स्वसा</a:t>
            </a:r>
            <a:r>
              <a:rPr lang="gu-IN" dirty="0" smtClean="0">
                <a:solidFill>
                  <a:srgbClr val="FF0000"/>
                </a:solidFill>
              </a:rPr>
              <a:t>= બહેન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सम्यच: भूत्वा</a:t>
            </a:r>
            <a:r>
              <a:rPr lang="gu-IN" dirty="0" smtClean="0">
                <a:solidFill>
                  <a:srgbClr val="FF0000"/>
                </a:solidFill>
              </a:rPr>
              <a:t>=અનુકુળ થઇને  </a:t>
            </a:r>
            <a:r>
              <a:rPr lang="hi-IN" dirty="0" smtClean="0">
                <a:solidFill>
                  <a:srgbClr val="FF0000"/>
                </a:solidFill>
              </a:rPr>
              <a:t>उत्</a:t>
            </a:r>
            <a:r>
              <a:rPr lang="gu-IN" dirty="0" smtClean="0">
                <a:solidFill>
                  <a:srgbClr val="FF0000"/>
                </a:solidFill>
              </a:rPr>
              <a:t> = કે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भद्रया</a:t>
            </a:r>
            <a:r>
              <a:rPr lang="gu-IN" dirty="0" smtClean="0">
                <a:solidFill>
                  <a:srgbClr val="FF0000"/>
                </a:solidFill>
              </a:rPr>
              <a:t>=કલ્યાણકારી    </a:t>
            </a:r>
            <a:r>
              <a:rPr lang="hi-IN" dirty="0" smtClean="0">
                <a:solidFill>
                  <a:srgbClr val="FF0000"/>
                </a:solidFill>
              </a:rPr>
              <a:t>वाचा</a:t>
            </a:r>
            <a:r>
              <a:rPr lang="gu-IN" dirty="0" smtClean="0">
                <a:solidFill>
                  <a:srgbClr val="FF0000"/>
                </a:solidFill>
              </a:rPr>
              <a:t>=વાણી 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दिक्षन्मा</a:t>
            </a:r>
            <a:r>
              <a:rPr lang="gu-IN" dirty="0" smtClean="0">
                <a:solidFill>
                  <a:srgbClr val="FF0000"/>
                </a:solidFill>
              </a:rPr>
              <a:t>=</a:t>
            </a:r>
            <a:r>
              <a:rPr lang="hi-IN" dirty="0" smtClean="0">
                <a:solidFill>
                  <a:srgbClr val="FF0000"/>
                </a:solidFill>
              </a:rPr>
              <a:t> दिक्षत</a:t>
            </a:r>
            <a:r>
              <a:rPr lang="gu-IN" dirty="0" smtClean="0">
                <a:solidFill>
                  <a:srgbClr val="FF0000"/>
                </a:solidFill>
              </a:rPr>
              <a:t> +</a:t>
            </a:r>
            <a:r>
              <a:rPr lang="hi-IN" dirty="0" smtClean="0">
                <a:solidFill>
                  <a:srgbClr val="FF0000"/>
                </a:solidFill>
              </a:rPr>
              <a:t> मा</a:t>
            </a:r>
            <a:endParaRPr lang="gu-IN" dirty="0" smtClean="0">
              <a:solidFill>
                <a:srgbClr val="FF0000"/>
              </a:solidFill>
            </a:endParaRPr>
          </a:p>
          <a:p>
            <a:r>
              <a:rPr lang="hi-IN" dirty="0" smtClean="0">
                <a:solidFill>
                  <a:srgbClr val="FF0000"/>
                </a:solidFill>
              </a:rPr>
              <a:t>स्वसारमुत</a:t>
            </a:r>
            <a:r>
              <a:rPr lang="gu-IN" dirty="0" smtClean="0">
                <a:solidFill>
                  <a:srgbClr val="FF0000"/>
                </a:solidFill>
              </a:rPr>
              <a:t>=</a:t>
            </a:r>
            <a:r>
              <a:rPr lang="hi-IN" dirty="0" smtClean="0">
                <a:solidFill>
                  <a:srgbClr val="FF0000"/>
                </a:solidFill>
              </a:rPr>
              <a:t> स्वसारम्</a:t>
            </a:r>
            <a:r>
              <a:rPr lang="gu-IN" dirty="0" smtClean="0">
                <a:solidFill>
                  <a:srgbClr val="FF0000"/>
                </a:solidFill>
              </a:rPr>
              <a:t> +</a:t>
            </a:r>
            <a:r>
              <a:rPr lang="hi-IN" dirty="0" smtClean="0">
                <a:solidFill>
                  <a:srgbClr val="FF0000"/>
                </a:solidFill>
              </a:rPr>
              <a:t> उत्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5029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200" dirty="0" smtClean="0">
                <a:solidFill>
                  <a:srgbClr val="FF0000"/>
                </a:solidFill>
              </a:rPr>
              <a:t>ભાઇ ભાઇનો કે બહેન બહેનનો દ્વેષ ન કરે પરંતુ સમાન નિયમ પાળનારા ,અનુકુળ થઇને કલ્યાણકારી વાણી બોલો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i-IN" sz="2700" b="1" dirty="0" smtClean="0">
                <a:solidFill>
                  <a:srgbClr val="FF0000"/>
                </a:solidFill>
              </a:rPr>
              <a:t>अभयं मित्रादभयममित्राद् अभयं ज्ञातादभय़ं पुरो य: !</a:t>
            </a:r>
            <a:r>
              <a:rPr lang="en-US" sz="2700" b="1" dirty="0" smtClean="0">
                <a:solidFill>
                  <a:srgbClr val="FF0000"/>
                </a:solidFill>
              </a:rPr>
              <a:t/>
            </a:r>
            <a:br>
              <a:rPr lang="en-US" sz="2700" b="1" dirty="0" smtClean="0">
                <a:solidFill>
                  <a:srgbClr val="FF0000"/>
                </a:solidFill>
              </a:rPr>
            </a:br>
            <a:r>
              <a:rPr lang="hi-IN" sz="2700" b="1" dirty="0" smtClean="0">
                <a:solidFill>
                  <a:srgbClr val="FF0000"/>
                </a:solidFill>
              </a:rPr>
              <a:t>अभयं नक्तभयं दिवा न: सर्वा आशा मम मित्रं भवन्तु !! 5 !!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hi-IN" dirty="0" smtClean="0">
                <a:solidFill>
                  <a:srgbClr val="FF0000"/>
                </a:solidFill>
              </a:rPr>
              <a:t>ज्ञाताद</a:t>
            </a:r>
            <a:r>
              <a:rPr lang="gu-IN" dirty="0" smtClean="0">
                <a:solidFill>
                  <a:srgbClr val="FF0000"/>
                </a:solidFill>
              </a:rPr>
              <a:t>=જણીતો      </a:t>
            </a:r>
            <a:r>
              <a:rPr lang="hi-IN" dirty="0" smtClean="0">
                <a:solidFill>
                  <a:srgbClr val="FF0000"/>
                </a:solidFill>
              </a:rPr>
              <a:t>पुर</a:t>
            </a:r>
            <a:r>
              <a:rPr lang="gu-IN" dirty="0" smtClean="0">
                <a:solidFill>
                  <a:srgbClr val="FF0000"/>
                </a:solidFill>
              </a:rPr>
              <a:t>:= અજાણ્યો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नक्तम् </a:t>
            </a:r>
            <a:r>
              <a:rPr lang="gu-IN" dirty="0" smtClean="0">
                <a:solidFill>
                  <a:srgbClr val="FF0000"/>
                </a:solidFill>
              </a:rPr>
              <a:t>= રાત્રી      </a:t>
            </a:r>
            <a:r>
              <a:rPr lang="hi-IN" dirty="0" smtClean="0">
                <a:solidFill>
                  <a:srgbClr val="FF0000"/>
                </a:solidFill>
              </a:rPr>
              <a:t>दिवा</a:t>
            </a:r>
            <a:r>
              <a:rPr lang="gu-IN" dirty="0" smtClean="0">
                <a:solidFill>
                  <a:srgbClr val="FF0000"/>
                </a:solidFill>
              </a:rPr>
              <a:t>= દિવસ 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आशा</a:t>
            </a:r>
            <a:r>
              <a:rPr lang="gu-IN" dirty="0" smtClean="0">
                <a:solidFill>
                  <a:srgbClr val="FF0000"/>
                </a:solidFill>
              </a:rPr>
              <a:t> = દિશાઓ</a:t>
            </a:r>
            <a:r>
              <a:rPr lang="hi-IN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4267200"/>
            <a:ext cx="7772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2800" dirty="0" smtClean="0">
                <a:solidFill>
                  <a:srgbClr val="FF0000"/>
                </a:solidFill>
              </a:rPr>
              <a:t>અમને મિત્રથી નિર્ભયતા શત્રુથી નિર્ભયતા જાણીતાથી નિર્ભયતા અજાણ્યાથી નિર્ભયતા   રાત્રે નિર્ભયતા અને દિવસે નિર્ભયતા આપો.બધી દિશાઓ મારી મિત્ર બનો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gu-IN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uiExpand="1" build="p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134</TotalTime>
  <Words>270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ऑ तत्सवितुर्वरेण्यं भर्गो देवस्य धीमहि ! धियो यो न: प्रचोदयात्  !! 1 !! </vt:lpstr>
      <vt:lpstr>सं गच्छध्वं सं वदध्वं सं वो मनासि जानताम् !   देवा भागं यथा पूर्वे सं जानाना उपासते !! 2 !!   </vt:lpstr>
      <vt:lpstr>समानी व आकूति: समाना हदयानि व: ! समानमस्तु वो मनो यथा व: सुसहासति !! 3 !! </vt:lpstr>
      <vt:lpstr>मा भ्राता भ्रातरं दिक्षन्मा स्वसारमुत स्वसा !   सम्यच: सव्रता भूत्वा वाचा वदत भद्रया !! 4 !!   </vt:lpstr>
      <vt:lpstr>अभयं मित्रादभयममित्राद् अभयं ज्ञातादभय़ं पुरो य: ! अभयं नक्तभयं दिवा न: सर्वा आशा मम मित्रं भवन्तु !! 5 !!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ऑ तत्सवितुर्वरेण्यं भर्गो देवस्य धीमहि ! धियो यो न: प्रचोदयात्  !! 1 !! </dc:title>
  <dc:creator>RAM</dc:creator>
  <cp:lastModifiedBy>RAM</cp:lastModifiedBy>
  <cp:revision>31</cp:revision>
  <dcterms:created xsi:type="dcterms:W3CDTF">2012-05-25T09:58:47Z</dcterms:created>
  <dcterms:modified xsi:type="dcterms:W3CDTF">2012-06-06T05:27:08Z</dcterms:modified>
</cp:coreProperties>
</file>